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768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186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804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4982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546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637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385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338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91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07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768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4FC15-9850-4E6A-BCC2-76EC8BED9A3E}" type="datetimeFigureOut">
              <a:rPr lang="hu-HU" smtClean="0"/>
              <a:t>2018.10.31.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E0BE-9695-4AB9-BCFC-28BF7A5BB3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204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6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Afternoon</a:t>
            </a:r>
            <a:endParaRPr lang="hu-HU" sz="66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79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6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Formation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b="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hu-HU" sz="4400" b="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Tartalom helye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7" name="Szöveg helye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sz="4400" dirty="0"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</p:txBody>
      </p:sp>
      <p:pic>
        <p:nvPicPr>
          <p:cNvPr id="10" name="Tartalom helye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81" y="2779655"/>
            <a:ext cx="3135426" cy="3135426"/>
          </a:xfrm>
        </p:spPr>
      </p:pic>
    </p:spTree>
    <p:extLst>
      <p:ext uri="{BB962C8B-B14F-4D97-AF65-F5344CB8AC3E}">
        <p14:creationId xmlns:p14="http://schemas.microsoft.com/office/powerpoint/2010/main" val="1629346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6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44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4" y="2780627"/>
            <a:ext cx="5157787" cy="2901255"/>
          </a:xfrm>
        </p:spPr>
      </p:pic>
      <p:sp>
        <p:nvSpPr>
          <p:cNvPr id="6" name="Szöveg helye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4400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32" y="2726426"/>
            <a:ext cx="5910913" cy="2955456"/>
          </a:xfrm>
        </p:spPr>
      </p:pic>
    </p:spTree>
    <p:extLst>
      <p:ext uri="{BB962C8B-B14F-4D97-AF65-F5344CB8AC3E}">
        <p14:creationId xmlns:p14="http://schemas.microsoft.com/office/powerpoint/2010/main" val="393512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6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b="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/ Else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4" y="2815772"/>
            <a:ext cx="5776542" cy="2766826"/>
          </a:xfrm>
        </p:spPr>
      </p:pic>
      <p:sp>
        <p:nvSpPr>
          <p:cNvPr id="7" name="Szöveg helye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sz="4400" dirty="0">
                <a:latin typeface="Arial" panose="020B0604020202020204" pitchFamily="34" charset="0"/>
                <a:cs typeface="Arial" panose="020B0604020202020204" pitchFamily="34" charset="0"/>
              </a:rPr>
              <a:t>For loop</a:t>
            </a:r>
          </a:p>
        </p:txBody>
      </p:sp>
      <p:pic>
        <p:nvPicPr>
          <p:cNvPr id="10" name="Tartalom helye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614947"/>
            <a:ext cx="5671457" cy="3190194"/>
          </a:xfrm>
        </p:spPr>
      </p:pic>
    </p:spTree>
    <p:extLst>
      <p:ext uri="{BB962C8B-B14F-4D97-AF65-F5344CB8AC3E}">
        <p14:creationId xmlns:p14="http://schemas.microsoft.com/office/powerpoint/2010/main" val="353913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66" y="1227534"/>
            <a:ext cx="6920668" cy="5297772"/>
          </a:xfrm>
        </p:spPr>
      </p:pic>
    </p:spTree>
    <p:extLst>
      <p:ext uri="{BB962C8B-B14F-4D97-AF65-F5344CB8AC3E}">
        <p14:creationId xmlns:p14="http://schemas.microsoft.com/office/powerpoint/2010/main" val="201758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28600" y="249010"/>
            <a:ext cx="10515600" cy="1325563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9765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20</Words>
  <Application>Microsoft Office PowerPoint</Application>
  <PresentationFormat>Szélesvásznú</PresentationFormat>
  <Paragraphs>12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Good Afternoon</vt:lpstr>
      <vt:lpstr>Formation</vt:lpstr>
      <vt:lpstr>Learning</vt:lpstr>
      <vt:lpstr>Learning</vt:lpstr>
      <vt:lpstr>Experience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Omgeee4</dc:creator>
  <cp:lastModifiedBy>Omgeee4</cp:lastModifiedBy>
  <cp:revision>4</cp:revision>
  <dcterms:created xsi:type="dcterms:W3CDTF">2018-10-31T14:10:16Z</dcterms:created>
  <dcterms:modified xsi:type="dcterms:W3CDTF">2018-10-31T14:51:49Z</dcterms:modified>
</cp:coreProperties>
</file>